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mardi,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400559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your family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62217" y="2667000"/>
            <a:ext cx="84582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Use </a:t>
            </a:r>
            <a:r>
              <a:rPr lang="fr-FR" sz="3600" dirty="0" err="1" smtClean="0">
                <a:latin typeface="Kristen ITC" pitchFamily="66" charset="0"/>
              </a:rPr>
              <a:t>vocab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related</a:t>
            </a:r>
            <a:r>
              <a:rPr lang="fr-FR" sz="3600" dirty="0" smtClean="0">
                <a:latin typeface="Kristen ITC" pitchFamily="66" charset="0"/>
              </a:rPr>
              <a:t> to </a:t>
            </a:r>
            <a:r>
              <a:rPr lang="fr-FR" sz="3600" dirty="0" err="1" smtClean="0">
                <a:latin typeface="Kristen ITC" pitchFamily="66" charset="0"/>
              </a:rPr>
              <a:t>Valentine’s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day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2012-02-14T13:26:09Z</dcterms:modified>
</cp:coreProperties>
</file>